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48BB0-C425-4C25-B9D5-D039AA662238}" type="datetimeFigureOut">
              <a:rPr lang="en-US" smtClean="0"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61F9D-DB4C-4530-B662-28285A3AA3F6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chebberman</dc:creator>
  <cp:lastModifiedBy>chebberman</cp:lastModifiedBy>
  <cp:revision>1</cp:revision>
  <dcterms:created xsi:type="dcterms:W3CDTF">2011-11-23T23:20:34Z</dcterms:created>
  <dcterms:modified xsi:type="dcterms:W3CDTF">2011-11-23T23:22:17Z</dcterms:modified>
</cp:coreProperties>
</file>